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sldIdLst>
    <p:sldId id="279" r:id="rId5"/>
    <p:sldId id="291" r:id="rId6"/>
    <p:sldId id="280" r:id="rId7"/>
    <p:sldId id="258" r:id="rId8"/>
    <p:sldId id="276" r:id="rId9"/>
    <p:sldId id="259" r:id="rId10"/>
    <p:sldId id="281" r:id="rId11"/>
    <p:sldId id="261" r:id="rId12"/>
    <p:sldId id="277" r:id="rId13"/>
    <p:sldId id="290" r:id="rId14"/>
    <p:sldId id="282" r:id="rId15"/>
    <p:sldId id="283" r:id="rId16"/>
    <p:sldId id="284" r:id="rId17"/>
    <p:sldId id="285" r:id="rId18"/>
    <p:sldId id="266" r:id="rId19"/>
    <p:sldId id="278" r:id="rId20"/>
    <p:sldId id="286" r:id="rId21"/>
    <p:sldId id="268" r:id="rId22"/>
    <p:sldId id="269" r:id="rId23"/>
    <p:sldId id="287" r:id="rId24"/>
    <p:sldId id="288" r:id="rId25"/>
    <p:sldId id="289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DCDAD5D-453E-44B6-8AA7-42EAF02B47C7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6534C34C-66CB-4F55-A662-ACC382E03F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Willie\Pictures\BIBLIAS\JCLSwearonBible.jpg"/>
          <p:cNvPicPr>
            <a:picLocks noChangeAspect="1" noChangeArrowheads="1"/>
          </p:cNvPicPr>
          <p:nvPr/>
        </p:nvPicPr>
        <p:blipFill>
          <a:blip r:embed="rId2" cstate="print">
            <a:lum bright="-45000" contrast="16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Willie\Pictures\BIBLIAS\JCLSwearonBible.jpg"/>
          <p:cNvPicPr>
            <a:picLocks noChangeAspect="1" noChangeArrowheads="1"/>
          </p:cNvPicPr>
          <p:nvPr/>
        </p:nvPicPr>
        <p:blipFill>
          <a:blip r:embed="rId2" cstate="print">
            <a:lum bright="-45000" contrast="16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85800" y="838201"/>
            <a:ext cx="7772400" cy="457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Back To The Bible Concerning Our Faithfulness To God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By Willie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Alvarenga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Points To Consider In This Lesson: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Willie\Pictures\BIBLIAS\sta60017.jpg"/>
          <p:cNvPicPr>
            <a:picLocks noChangeAspect="1" noChangeArrowheads="1"/>
          </p:cNvPicPr>
          <p:nvPr/>
        </p:nvPicPr>
        <p:blipFill>
          <a:blip r:embed="rId2" cstate="print">
            <a:lum bright="-32000"/>
          </a:blip>
          <a:srcRect/>
          <a:stretch>
            <a:fillRect/>
          </a:stretch>
        </p:blipFill>
        <p:spPr bwMode="auto">
          <a:xfrm>
            <a:off x="0" y="1447800"/>
            <a:ext cx="9144000" cy="5410200"/>
          </a:xfrm>
          <a:prstGeom prst="rect">
            <a:avLst/>
          </a:prstGeom>
          <a:noFill/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Our present reality concerning our faithfulness to God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command to be faithful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why of faithfulness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how of faithfulness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Our sad reality concerning faithfulness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Christians ignore Hebrews 10:24-25</a:t>
            </a:r>
          </a:p>
          <a:p>
            <a:endParaRPr lang="en-US" dirty="0" smtClean="0"/>
          </a:p>
          <a:p>
            <a:r>
              <a:rPr lang="en-US" dirty="0" smtClean="0"/>
              <a:t>Many Christians ignore 2 Timothy 2:15</a:t>
            </a:r>
          </a:p>
          <a:p>
            <a:endParaRPr lang="en-US" dirty="0" smtClean="0"/>
          </a:p>
          <a:p>
            <a:r>
              <a:rPr lang="en-US" dirty="0" smtClean="0"/>
              <a:t>Many Christians ignore 2 Peter 3:18</a:t>
            </a:r>
          </a:p>
          <a:p>
            <a:endParaRPr lang="en-US" dirty="0" smtClean="0"/>
          </a:p>
          <a:p>
            <a:r>
              <a:rPr lang="en-US" dirty="0" smtClean="0"/>
              <a:t>Many Christians ignore 1 Corinthians 15:58</a:t>
            </a:r>
          </a:p>
          <a:p>
            <a:endParaRPr lang="en-US" dirty="0" smtClean="0"/>
          </a:p>
          <a:p>
            <a:r>
              <a:rPr lang="en-US" dirty="0" smtClean="0"/>
              <a:t>Many Christians ignore 1 Thessalonians 5:17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Our sad reality concerning faithfulness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Christians ignore Revelation 2:10</a:t>
            </a:r>
          </a:p>
          <a:p>
            <a:endParaRPr lang="en-US" dirty="0" smtClean="0"/>
          </a:p>
          <a:p>
            <a:r>
              <a:rPr lang="en-US" dirty="0" smtClean="0"/>
              <a:t>Many Christians ignore Hebrews 13:17</a:t>
            </a:r>
          </a:p>
          <a:p>
            <a:endParaRPr lang="en-US" dirty="0" smtClean="0"/>
          </a:p>
          <a:p>
            <a:r>
              <a:rPr lang="en-US" dirty="0" smtClean="0"/>
              <a:t>Many Christians ignore Mark 16:15</a:t>
            </a:r>
          </a:p>
          <a:p>
            <a:endParaRPr lang="en-US" dirty="0" smtClean="0"/>
          </a:p>
          <a:p>
            <a:r>
              <a:rPr lang="en-US" dirty="0" smtClean="0"/>
              <a:t>Many Christians ignore John 13:34-35</a:t>
            </a:r>
          </a:p>
          <a:p>
            <a:endParaRPr lang="en-US" dirty="0" smtClean="0"/>
          </a:p>
          <a:p>
            <a:r>
              <a:rPr lang="en-US" dirty="0" smtClean="0"/>
              <a:t>Many Christians ignore Mark 12:30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3891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6000" b="1" dirty="0" smtClean="0"/>
              <a:t>All of these things reveal our unfaithfulness to God</a:t>
            </a:r>
            <a:endParaRPr lang="en-US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ttp://www.tedsquires.com/wp-content/uploads/bible.jpg"/>
          <p:cNvPicPr>
            <a:picLocks noChangeAspect="1" noChangeArrowheads="1"/>
          </p:cNvPicPr>
          <p:nvPr/>
        </p:nvPicPr>
        <p:blipFill>
          <a:blip r:embed="rId2" cstate="print">
            <a:lum bright="-2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533400" y="14478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7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Let Us Consider The Command To Be Faithful</a:t>
            </a:r>
            <a:endParaRPr kumimoji="0" lang="en-US" sz="75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God Commands Us To Be Faithful: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sz="4000" b="1" dirty="0" smtClean="0"/>
              <a:t>He expects us to be faithful in His doctrine (I Corinthians 4:6; II John 9-11; Revelation 22:18-19; Colossians 3:17).  </a:t>
            </a:r>
          </a:p>
          <a:p>
            <a:pPr lvl="0"/>
            <a:endParaRPr lang="en-US" sz="4000" b="1" dirty="0" smtClean="0"/>
          </a:p>
          <a:p>
            <a:pPr lvl="0"/>
            <a:r>
              <a:rPr lang="en-US" sz="4000" b="1" dirty="0" smtClean="0"/>
              <a:t>He expects us to be faithful in our worship to Him (John 4:23-24; Colossians 3:17). 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God Commands Us To Be Faithful: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 smtClean="0"/>
              <a:t>He expects us to be faithful in our preaching of His Word (Jeremiah 23:28)</a:t>
            </a:r>
          </a:p>
          <a:p>
            <a:pPr lvl="0"/>
            <a:r>
              <a:rPr lang="en-US" b="1" dirty="0" smtClean="0"/>
              <a:t>He expects us to be faithful in holiness (I Peter 1:15-18; Leviticus 11:44; Romans 13:14; Galatians 5:16; I Peter 2:11; I John 2:15-18; James 4:4)</a:t>
            </a:r>
          </a:p>
          <a:p>
            <a:pPr lvl="0"/>
            <a:r>
              <a:rPr lang="en-US" b="1" dirty="0" smtClean="0"/>
              <a:t>He expects us to be faithful even in the midst of difficulties (Revelation 2:10; 3:5; Acts 8:4; Philippians 1:29)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God Commands Us To Be Faithful: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400" b="1" dirty="0" smtClean="0"/>
              <a:t>He expects us to be faithful in our love for one another (John 13:34-35; Romans 12:9)</a:t>
            </a:r>
          </a:p>
          <a:p>
            <a:endParaRPr lang="en-US" sz="3400" b="1" dirty="0" smtClean="0"/>
          </a:p>
          <a:p>
            <a:endParaRPr lang="en-US" sz="3400" b="1" dirty="0" smtClean="0"/>
          </a:p>
          <a:p>
            <a:r>
              <a:rPr lang="en-US" sz="3400" b="1" dirty="0" smtClean="0"/>
              <a:t>He expects us to be faithful in the study of His Word (II Timothy 2:15)</a:t>
            </a:r>
          </a:p>
          <a:p>
            <a:endParaRPr lang="en-US" sz="3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6" name="Picture 4" descr="C:\Users\Willie\Pictures\BIBLIAS\C110.jpg"/>
          <p:cNvPicPr>
            <a:picLocks noChangeAspect="1" noChangeArrowheads="1"/>
          </p:cNvPicPr>
          <p:nvPr/>
        </p:nvPicPr>
        <p:blipFill>
          <a:blip r:embed="rId2" cstate="print">
            <a:lum bright="-4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533400" y="16764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Let Us Consider The “Why” Of Faithfulness</a:t>
            </a:r>
            <a:endParaRPr kumimoji="0" lang="en-US" sz="7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Users\Willie\Pictures\BIBLIAS\above_the_cloudsP5021228.jpg"/>
          <p:cNvPicPr>
            <a:picLocks noChangeAspect="1" noChangeArrowheads="1"/>
          </p:cNvPicPr>
          <p:nvPr/>
        </p:nvPicPr>
        <p:blipFill>
          <a:blip r:embed="rId2" cstate="print">
            <a:lum bright="-21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609600" y="1447800"/>
            <a:ext cx="8229600" cy="4830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must be faithful to God because He deserves our faithfulness. 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lum bright="-1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must be faithful to God because our faithfulness helps us to bring others to Christ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3731" name="Picture 3"/>
          <p:cNvPicPr>
            <a:picLocks noChangeAspect="1" noChangeArrowheads="1"/>
          </p:cNvPicPr>
          <p:nvPr/>
        </p:nvPicPr>
        <p:blipFill>
          <a:blip r:embed="rId2" cstate="print">
            <a:lum bright="-41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533400" y="11430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must be faithful to God because our faithfulness will bring us great rewards</a:t>
            </a: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Notice The Rewards: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b="1" dirty="0" smtClean="0"/>
          </a:p>
          <a:p>
            <a:pPr lvl="1"/>
            <a:r>
              <a:rPr lang="en-US" b="1" dirty="0" smtClean="0"/>
              <a:t>We become great examples to others (Matthew 5:13-16).</a:t>
            </a:r>
          </a:p>
          <a:p>
            <a:pPr lvl="1"/>
            <a:endParaRPr lang="en-US" b="1" dirty="0" smtClean="0"/>
          </a:p>
          <a:p>
            <a:pPr lvl="1"/>
            <a:r>
              <a:rPr lang="en-US" b="1" dirty="0" smtClean="0"/>
              <a:t>God will be glorified through our faithfulness (Matthew 5:16).</a:t>
            </a:r>
          </a:p>
          <a:p>
            <a:pPr lvl="1"/>
            <a:endParaRPr lang="en-US" b="1" dirty="0" smtClean="0"/>
          </a:p>
          <a:p>
            <a:pPr lvl="1"/>
            <a:r>
              <a:rPr lang="en-US" b="1" dirty="0" smtClean="0"/>
              <a:t>We will be showing God that we love Him (John 14:15).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Notice The Rewards: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pPr lvl="1"/>
            <a:r>
              <a:rPr lang="en-US" b="1" dirty="0" smtClean="0"/>
              <a:t>We will receive the crown of life and righteousness (II Timothy 4:7-8; James 2:12; Revelation 2:10).</a:t>
            </a:r>
          </a:p>
          <a:p>
            <a:pPr lvl="1"/>
            <a:endParaRPr lang="en-US" b="1" dirty="0" smtClean="0"/>
          </a:p>
          <a:p>
            <a:pPr lvl="1"/>
            <a:r>
              <a:rPr lang="en-US" b="1" dirty="0" smtClean="0"/>
              <a:t>Our names will be in the lamb’s book of Life (Revelation 20:14-15)</a:t>
            </a:r>
          </a:p>
          <a:p>
            <a:pPr lvl="1"/>
            <a:endParaRPr lang="en-US" b="1" dirty="0" smtClean="0"/>
          </a:p>
          <a:p>
            <a:pPr lvl="1"/>
            <a:r>
              <a:rPr lang="en-US" b="1" dirty="0" smtClean="0"/>
              <a:t>We will be in heaven some day (Matthew 7:21; Hebrews 5:8-9).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4754" name="AutoShape 2" descr="http://www.eduroam.hk/how_clip_image002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4755" name="Picture 3" descr="C:\Users\Willie\Pictures\BIBLIAS\bible5.jpg"/>
          <p:cNvPicPr>
            <a:picLocks noChangeAspect="1" noChangeArrowheads="1"/>
          </p:cNvPicPr>
          <p:nvPr/>
        </p:nvPicPr>
        <p:blipFill>
          <a:blip r:embed="rId2" cstate="print">
            <a:lum bright="-21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marR="0" lvl="0" indent="-32004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Let Us Consider The “How” Of Faithfulness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400" b="1" dirty="0" smtClean="0"/>
              <a:t>Is faithfulness possible for us as Christians? </a:t>
            </a:r>
          </a:p>
          <a:p>
            <a:pPr algn="ctr">
              <a:buNone/>
            </a:pPr>
            <a:endParaRPr lang="en-US" sz="4400" b="1" dirty="0" smtClean="0"/>
          </a:p>
          <a:p>
            <a:pPr algn="ctr">
              <a:buNone/>
            </a:pPr>
            <a:r>
              <a:rPr lang="en-US" sz="4400" b="1" dirty="0" smtClean="0"/>
              <a:t>Can we live the Christian life the way God would have us to live? 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6600" y="609600"/>
            <a:ext cx="54102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6000" i="1" dirty="0" smtClean="0"/>
              <a:t>We can remain faithful to God by practicing the following:</a:t>
            </a:r>
            <a:endParaRPr lang="en-US" sz="6000" dirty="0"/>
          </a:p>
        </p:txBody>
      </p:sp>
      <p:pic>
        <p:nvPicPr>
          <p:cNvPr id="36866" name="Picture 2" descr="http://www.black-signs.com/images/pointing-righ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4800600"/>
            <a:ext cx="4876800" cy="1276350"/>
          </a:xfrm>
          <a:prstGeom prst="rect">
            <a:avLst/>
          </a:prstGeom>
          <a:noFill/>
        </p:spPr>
      </p:pic>
      <p:pic>
        <p:nvPicPr>
          <p:cNvPr id="5" name="Picture 8" descr="man_preach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457200"/>
            <a:ext cx="2590800" cy="563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:\Users\Willie\Pictures\BIBLIAS\bible5.jpg"/>
          <p:cNvPicPr>
            <a:picLocks noChangeAspect="1" noChangeArrowheads="1"/>
          </p:cNvPicPr>
          <p:nvPr/>
        </p:nvPicPr>
        <p:blipFill>
          <a:blip r:embed="rId2" cstate="print">
            <a:lum bright="-21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304800"/>
            <a:ext cx="8229600" cy="6172200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By resisting the Devil (James 4:7).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By studying and practicing the Word of God (Psalm 119:9, 11; James 1:22).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By praying to God continually (Matthew 26:41; I Thessalonians 5:17)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:\Users\Willie\Pictures\BIBLIAS\bible5.jpg"/>
          <p:cNvPicPr>
            <a:picLocks noChangeAspect="1" noChangeArrowheads="1"/>
          </p:cNvPicPr>
          <p:nvPr/>
        </p:nvPicPr>
        <p:blipFill>
          <a:blip r:embed="rId2" cstate="print">
            <a:lum bright="-21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381000"/>
            <a:ext cx="8229600" cy="6172200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US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By avoiding evil companions (I Corinthians 15:33; Proverbs 1:10)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US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US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By not loving the world (I John 2:15-17)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US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US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By keeping your mind busy on pure thoughts (Philippians 4:8)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US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US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By keeping in mind the terrible consequences of not being faithful (Romans 6:23)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5779" name="Picture 3" descr="C:\Users\Willie\Pictures\BIBLIAS\JCLSwearonBible.jpg"/>
          <p:cNvPicPr>
            <a:picLocks noChangeAspect="1" noChangeArrowheads="1"/>
          </p:cNvPicPr>
          <p:nvPr/>
        </p:nvPicPr>
        <p:blipFill>
          <a:blip r:embed="rId2" cstate="print">
            <a:lum bright="-3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04800" y="990600"/>
            <a:ext cx="8229600" cy="4525963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Faithfulness is possible; Therefore, let us go back to the Bible, and be faithful to our Heavenly Father!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585</Words>
  <Application>Microsoft Office PowerPoint</Application>
  <PresentationFormat>On-screen Show (4:3)</PresentationFormat>
  <Paragraphs>80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Office Theme</vt:lpstr>
      <vt:lpstr>Module</vt:lpstr>
      <vt:lpstr>Flow</vt:lpstr>
      <vt:lpstr>Metro</vt:lpstr>
      <vt:lpstr>PowerPoint Presentation</vt:lpstr>
      <vt:lpstr>PowerPoint Presentation</vt:lpstr>
      <vt:lpstr>Points To Consider In This Lesson:</vt:lpstr>
      <vt:lpstr>Our sad reality concerning faithfulness</vt:lpstr>
      <vt:lpstr>Our sad reality concerning faithfulness</vt:lpstr>
      <vt:lpstr>PowerPoint Presentation</vt:lpstr>
      <vt:lpstr>PowerPoint Presentation</vt:lpstr>
      <vt:lpstr>God Commands Us To Be Faithful:</vt:lpstr>
      <vt:lpstr>God Commands Us To Be Faithful:</vt:lpstr>
      <vt:lpstr>God Commands Us To Be Faithful:</vt:lpstr>
      <vt:lpstr>PowerPoint Presentation</vt:lpstr>
      <vt:lpstr>PowerPoint Presentation</vt:lpstr>
      <vt:lpstr>PowerPoint Presentation</vt:lpstr>
      <vt:lpstr>PowerPoint Presentation</vt:lpstr>
      <vt:lpstr>Notice The Rewards:</vt:lpstr>
      <vt:lpstr>Notice The Rewards: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Back To The Bible Concerning Our Faithfulness To God  By Willie Alvarenga</dc:title>
  <dc:creator>Willie</dc:creator>
  <cp:lastModifiedBy>Willie Alvarenga</cp:lastModifiedBy>
  <cp:revision>15</cp:revision>
  <dcterms:created xsi:type="dcterms:W3CDTF">2009-07-08T14:17:58Z</dcterms:created>
  <dcterms:modified xsi:type="dcterms:W3CDTF">2011-05-02T17:50:00Z</dcterms:modified>
</cp:coreProperties>
</file>